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90" y="-11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DD183-FFFA-4520-BD12-30B06666C38D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77D1DA-D08E-4C49-B16D-1044B65CE5E6}">
      <dgm:prSet/>
      <dgm:spPr/>
      <dgm:t>
        <a:bodyPr/>
        <a:lstStyle/>
        <a:p>
          <a:pPr rtl="0"/>
          <a:r>
            <a:rPr lang="en-US" smtClean="0"/>
            <a:t>Step 1 – Pray</a:t>
          </a:r>
          <a:endParaRPr lang="en-US"/>
        </a:p>
      </dgm:t>
    </dgm:pt>
    <dgm:pt modelId="{35C421B1-ED73-4236-B7AA-CB8CCE0AB901}" type="parTrans" cxnId="{EF9FA9F4-6198-4F01-8D04-38F1CAACB4DB}">
      <dgm:prSet/>
      <dgm:spPr/>
      <dgm:t>
        <a:bodyPr/>
        <a:lstStyle/>
        <a:p>
          <a:endParaRPr lang="en-US"/>
        </a:p>
      </dgm:t>
    </dgm:pt>
    <dgm:pt modelId="{BAD1EED4-7DAA-4D52-82CD-12D3D0D848A2}" type="sibTrans" cxnId="{EF9FA9F4-6198-4F01-8D04-38F1CAACB4DB}">
      <dgm:prSet/>
      <dgm:spPr/>
      <dgm:t>
        <a:bodyPr/>
        <a:lstStyle/>
        <a:p>
          <a:endParaRPr lang="en-US"/>
        </a:p>
      </dgm:t>
    </dgm:pt>
    <dgm:pt modelId="{EDB3BC1D-95AD-42B8-A098-BAE53323DD6A}">
      <dgm:prSet/>
      <dgm:spPr/>
      <dgm:t>
        <a:bodyPr/>
        <a:lstStyle/>
        <a:p>
          <a:pPr rtl="0"/>
          <a:r>
            <a:rPr lang="en-US" dirty="0" smtClean="0"/>
            <a:t>Step 2 – Gather</a:t>
          </a:r>
          <a:endParaRPr lang="en-US" dirty="0"/>
        </a:p>
      </dgm:t>
    </dgm:pt>
    <dgm:pt modelId="{A9DAAB40-6AEF-445C-98FB-09A4EA55E7AF}" type="parTrans" cxnId="{250CA52D-530A-48AD-936C-9D514F6A55D1}">
      <dgm:prSet/>
      <dgm:spPr/>
      <dgm:t>
        <a:bodyPr/>
        <a:lstStyle/>
        <a:p>
          <a:endParaRPr lang="en-US"/>
        </a:p>
      </dgm:t>
    </dgm:pt>
    <dgm:pt modelId="{D1E9D6C4-D59D-4994-A3C4-983D96BD432A}" type="sibTrans" cxnId="{250CA52D-530A-48AD-936C-9D514F6A55D1}">
      <dgm:prSet/>
      <dgm:spPr/>
      <dgm:t>
        <a:bodyPr/>
        <a:lstStyle/>
        <a:p>
          <a:endParaRPr lang="en-US"/>
        </a:p>
      </dgm:t>
    </dgm:pt>
    <dgm:pt modelId="{BDA9E5B4-3D06-48F7-96A1-9911437ACCA8}">
      <dgm:prSet/>
      <dgm:spPr/>
      <dgm:t>
        <a:bodyPr/>
        <a:lstStyle/>
        <a:p>
          <a:pPr rtl="0"/>
          <a:r>
            <a:rPr lang="en-US" smtClean="0"/>
            <a:t>Step 3 – Connect</a:t>
          </a:r>
          <a:endParaRPr lang="en-US"/>
        </a:p>
      </dgm:t>
    </dgm:pt>
    <dgm:pt modelId="{08D47BEC-8852-4074-B1A6-31D9D41661E3}" type="parTrans" cxnId="{6588FC8C-1E25-41F3-B701-F730216CE883}">
      <dgm:prSet/>
      <dgm:spPr/>
      <dgm:t>
        <a:bodyPr/>
        <a:lstStyle/>
        <a:p>
          <a:endParaRPr lang="en-US"/>
        </a:p>
      </dgm:t>
    </dgm:pt>
    <dgm:pt modelId="{9F60C5FB-5449-4C99-A7E3-D9C304CE00C9}" type="sibTrans" cxnId="{6588FC8C-1E25-41F3-B701-F730216CE883}">
      <dgm:prSet/>
      <dgm:spPr/>
      <dgm:t>
        <a:bodyPr/>
        <a:lstStyle/>
        <a:p>
          <a:endParaRPr lang="en-US"/>
        </a:p>
      </dgm:t>
    </dgm:pt>
    <dgm:pt modelId="{CFCE5262-8148-42A0-ABD3-4F43DF1BA387}">
      <dgm:prSet/>
      <dgm:spPr/>
      <dgm:t>
        <a:bodyPr/>
        <a:lstStyle/>
        <a:p>
          <a:pPr rtl="0"/>
          <a:r>
            <a:rPr lang="en-US" dirty="0" smtClean="0"/>
            <a:t>Step 4 - Scatter</a:t>
          </a:r>
          <a:endParaRPr lang="en-US" dirty="0"/>
        </a:p>
      </dgm:t>
    </dgm:pt>
    <dgm:pt modelId="{7796C062-E5D4-4599-A790-6C9D113F4634}" type="parTrans" cxnId="{67FBAD1D-653D-4789-A44A-A2B3B6A97BE7}">
      <dgm:prSet/>
      <dgm:spPr/>
      <dgm:t>
        <a:bodyPr/>
        <a:lstStyle/>
        <a:p>
          <a:endParaRPr lang="en-US"/>
        </a:p>
      </dgm:t>
    </dgm:pt>
    <dgm:pt modelId="{02607F8A-E356-4F39-AB2B-A1129A266E26}" type="sibTrans" cxnId="{67FBAD1D-653D-4789-A44A-A2B3B6A97BE7}">
      <dgm:prSet/>
      <dgm:spPr/>
      <dgm:t>
        <a:bodyPr/>
        <a:lstStyle/>
        <a:p>
          <a:endParaRPr lang="en-US"/>
        </a:p>
      </dgm:t>
    </dgm:pt>
    <dgm:pt modelId="{9A839BF0-E592-4432-B1BE-D67527B3A58B}" type="pres">
      <dgm:prSet presAssocID="{2BCDD183-FFFA-4520-BD12-30B06666C38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A803095-FD53-4C8E-859E-93D15848C78E}" type="pres">
      <dgm:prSet presAssocID="{CFCE5262-8148-42A0-ABD3-4F43DF1BA387}" presName="Accent4" presStyleCnt="0"/>
      <dgm:spPr/>
    </dgm:pt>
    <dgm:pt modelId="{3657EB8E-8778-4993-8372-88974061FFE7}" type="pres">
      <dgm:prSet presAssocID="{CFCE5262-8148-42A0-ABD3-4F43DF1BA387}" presName="Accent" presStyleLbl="node1" presStyleIdx="0" presStyleCnt="4"/>
      <dgm:spPr/>
    </dgm:pt>
    <dgm:pt modelId="{0E5DD8C4-2199-48E3-B252-8574D6A227A1}" type="pres">
      <dgm:prSet presAssocID="{CFCE5262-8148-42A0-ABD3-4F43DF1BA387}" presName="ParentBackground4" presStyleCnt="0"/>
      <dgm:spPr/>
    </dgm:pt>
    <dgm:pt modelId="{98FAED47-96F5-4B43-957E-BADA300B8940}" type="pres">
      <dgm:prSet presAssocID="{CFCE5262-8148-42A0-ABD3-4F43DF1BA387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FB2BA8F7-6AED-435E-A095-E73076A51196}" type="pres">
      <dgm:prSet presAssocID="{CFCE5262-8148-42A0-ABD3-4F43DF1BA38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93FED-B7DC-4B0F-964D-CB91A5918AC9}" type="pres">
      <dgm:prSet presAssocID="{BDA9E5B4-3D06-48F7-96A1-9911437ACCA8}" presName="Accent3" presStyleCnt="0"/>
      <dgm:spPr/>
    </dgm:pt>
    <dgm:pt modelId="{44C47833-6462-4C5C-84A8-008A92B8675C}" type="pres">
      <dgm:prSet presAssocID="{BDA9E5B4-3D06-48F7-96A1-9911437ACCA8}" presName="Accent" presStyleLbl="node1" presStyleIdx="1" presStyleCnt="4"/>
      <dgm:spPr/>
    </dgm:pt>
    <dgm:pt modelId="{6CCD5C35-7540-48B2-9C2E-263C49EBF106}" type="pres">
      <dgm:prSet presAssocID="{BDA9E5B4-3D06-48F7-96A1-9911437ACCA8}" presName="ParentBackground3" presStyleCnt="0"/>
      <dgm:spPr/>
    </dgm:pt>
    <dgm:pt modelId="{270A6A8B-CA74-4FBC-9A97-8E8B0A97E387}" type="pres">
      <dgm:prSet presAssocID="{BDA9E5B4-3D06-48F7-96A1-9911437ACCA8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5CD353F7-0683-482E-A295-AAE33468C3D9}" type="pres">
      <dgm:prSet presAssocID="{BDA9E5B4-3D06-48F7-96A1-9911437AC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4516-B12A-447C-90B5-C1DDF40B2B87}" type="pres">
      <dgm:prSet presAssocID="{EDB3BC1D-95AD-42B8-A098-BAE53323DD6A}" presName="Accent2" presStyleCnt="0"/>
      <dgm:spPr/>
    </dgm:pt>
    <dgm:pt modelId="{DC79982F-E340-4170-BFF3-B9D5D6F30984}" type="pres">
      <dgm:prSet presAssocID="{EDB3BC1D-95AD-42B8-A098-BAE53323DD6A}" presName="Accent" presStyleLbl="node1" presStyleIdx="2" presStyleCnt="4"/>
      <dgm:spPr/>
    </dgm:pt>
    <dgm:pt modelId="{022F3115-DBCA-44F8-8D7E-AA1E65B0DB69}" type="pres">
      <dgm:prSet presAssocID="{EDB3BC1D-95AD-42B8-A098-BAE53323DD6A}" presName="ParentBackground2" presStyleCnt="0"/>
      <dgm:spPr/>
    </dgm:pt>
    <dgm:pt modelId="{713D53E8-2816-4EC5-9AE6-CDFC6590F9C9}" type="pres">
      <dgm:prSet presAssocID="{EDB3BC1D-95AD-42B8-A098-BAE53323DD6A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9DB2B833-0331-4BC4-A639-62EB774D9CB2}" type="pres">
      <dgm:prSet presAssocID="{EDB3BC1D-95AD-42B8-A098-BAE53323DD6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E38C7-39FA-4A3F-A21A-EC4774EDAE5B}" type="pres">
      <dgm:prSet presAssocID="{0377D1DA-D08E-4C49-B16D-1044B65CE5E6}" presName="Accent1" presStyleCnt="0"/>
      <dgm:spPr/>
    </dgm:pt>
    <dgm:pt modelId="{967C68A7-0305-46FE-B428-F8DC5230FB21}" type="pres">
      <dgm:prSet presAssocID="{0377D1DA-D08E-4C49-B16D-1044B65CE5E6}" presName="Accent" presStyleLbl="node1" presStyleIdx="3" presStyleCnt="4"/>
      <dgm:spPr/>
    </dgm:pt>
    <dgm:pt modelId="{84807AFB-E15C-4CCC-8E79-E40CF9C4B623}" type="pres">
      <dgm:prSet presAssocID="{0377D1DA-D08E-4C49-B16D-1044B65CE5E6}" presName="ParentBackground1" presStyleCnt="0"/>
      <dgm:spPr/>
    </dgm:pt>
    <dgm:pt modelId="{1B1DCCA3-5119-4014-B56D-3B720E884583}" type="pres">
      <dgm:prSet presAssocID="{0377D1DA-D08E-4C49-B16D-1044B65CE5E6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59142659-6FB1-46DD-8077-78E0981E1521}" type="pres">
      <dgm:prSet presAssocID="{0377D1DA-D08E-4C49-B16D-1044B65CE5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7D53A-FD79-4055-81DD-DEADA489536D}" type="presOf" srcId="{BDA9E5B4-3D06-48F7-96A1-9911437ACCA8}" destId="{270A6A8B-CA74-4FBC-9A97-8E8B0A97E387}" srcOrd="0" destOrd="0" presId="urn:microsoft.com/office/officeart/2011/layout/CircleProcess"/>
    <dgm:cxn modelId="{51C01EF3-7546-44C9-84FF-0467B9CDB38C}" type="presOf" srcId="{0377D1DA-D08E-4C49-B16D-1044B65CE5E6}" destId="{59142659-6FB1-46DD-8077-78E0981E1521}" srcOrd="1" destOrd="0" presId="urn:microsoft.com/office/officeart/2011/layout/CircleProcess"/>
    <dgm:cxn modelId="{EF9FA9F4-6198-4F01-8D04-38F1CAACB4DB}" srcId="{2BCDD183-FFFA-4520-BD12-30B06666C38D}" destId="{0377D1DA-D08E-4C49-B16D-1044B65CE5E6}" srcOrd="0" destOrd="0" parTransId="{35C421B1-ED73-4236-B7AA-CB8CCE0AB901}" sibTransId="{BAD1EED4-7DAA-4D52-82CD-12D3D0D848A2}"/>
    <dgm:cxn modelId="{A37C7566-159C-4B8C-8099-44B1CF170801}" type="presOf" srcId="{BDA9E5B4-3D06-48F7-96A1-9911437ACCA8}" destId="{5CD353F7-0683-482E-A295-AAE33468C3D9}" srcOrd="1" destOrd="0" presId="urn:microsoft.com/office/officeart/2011/layout/CircleProcess"/>
    <dgm:cxn modelId="{877B2C50-3EE1-44A9-A420-195AE432849B}" type="presOf" srcId="{2BCDD183-FFFA-4520-BD12-30B06666C38D}" destId="{9A839BF0-E592-4432-B1BE-D67527B3A58B}" srcOrd="0" destOrd="0" presId="urn:microsoft.com/office/officeart/2011/layout/CircleProcess"/>
    <dgm:cxn modelId="{D92E6681-3626-4A09-A907-2BCF98F70C5E}" type="presOf" srcId="{CFCE5262-8148-42A0-ABD3-4F43DF1BA387}" destId="{98FAED47-96F5-4B43-957E-BADA300B8940}" srcOrd="0" destOrd="0" presId="urn:microsoft.com/office/officeart/2011/layout/CircleProcess"/>
    <dgm:cxn modelId="{B75B7DF7-F593-4455-ABBC-AA31CAB188B7}" type="presOf" srcId="{EDB3BC1D-95AD-42B8-A098-BAE53323DD6A}" destId="{713D53E8-2816-4EC5-9AE6-CDFC6590F9C9}" srcOrd="0" destOrd="0" presId="urn:microsoft.com/office/officeart/2011/layout/CircleProcess"/>
    <dgm:cxn modelId="{6588FC8C-1E25-41F3-B701-F730216CE883}" srcId="{2BCDD183-FFFA-4520-BD12-30B06666C38D}" destId="{BDA9E5B4-3D06-48F7-96A1-9911437ACCA8}" srcOrd="2" destOrd="0" parTransId="{08D47BEC-8852-4074-B1A6-31D9D41661E3}" sibTransId="{9F60C5FB-5449-4C99-A7E3-D9C304CE00C9}"/>
    <dgm:cxn modelId="{12B22F40-EC5E-4D07-8EBA-0E4A9B595FB4}" type="presOf" srcId="{EDB3BC1D-95AD-42B8-A098-BAE53323DD6A}" destId="{9DB2B833-0331-4BC4-A639-62EB774D9CB2}" srcOrd="1" destOrd="0" presId="urn:microsoft.com/office/officeart/2011/layout/CircleProcess"/>
    <dgm:cxn modelId="{250CA52D-530A-48AD-936C-9D514F6A55D1}" srcId="{2BCDD183-FFFA-4520-BD12-30B06666C38D}" destId="{EDB3BC1D-95AD-42B8-A098-BAE53323DD6A}" srcOrd="1" destOrd="0" parTransId="{A9DAAB40-6AEF-445C-98FB-09A4EA55E7AF}" sibTransId="{D1E9D6C4-D59D-4994-A3C4-983D96BD432A}"/>
    <dgm:cxn modelId="{9ABD9E2F-8C07-4A66-B5AA-E6DD067B80D9}" type="presOf" srcId="{CFCE5262-8148-42A0-ABD3-4F43DF1BA387}" destId="{FB2BA8F7-6AED-435E-A095-E73076A51196}" srcOrd="1" destOrd="0" presId="urn:microsoft.com/office/officeart/2011/layout/CircleProcess"/>
    <dgm:cxn modelId="{3D23DDB4-C188-4675-8DC8-13E0D6C53346}" type="presOf" srcId="{0377D1DA-D08E-4C49-B16D-1044B65CE5E6}" destId="{1B1DCCA3-5119-4014-B56D-3B720E884583}" srcOrd="0" destOrd="0" presId="urn:microsoft.com/office/officeart/2011/layout/CircleProcess"/>
    <dgm:cxn modelId="{67FBAD1D-653D-4789-A44A-A2B3B6A97BE7}" srcId="{2BCDD183-FFFA-4520-BD12-30B06666C38D}" destId="{CFCE5262-8148-42A0-ABD3-4F43DF1BA387}" srcOrd="3" destOrd="0" parTransId="{7796C062-E5D4-4599-A790-6C9D113F4634}" sibTransId="{02607F8A-E356-4F39-AB2B-A1129A266E26}"/>
    <dgm:cxn modelId="{8B719179-3C6A-427B-99C7-700FD9EF4948}" type="presParOf" srcId="{9A839BF0-E592-4432-B1BE-D67527B3A58B}" destId="{BA803095-FD53-4C8E-859E-93D15848C78E}" srcOrd="0" destOrd="0" presId="urn:microsoft.com/office/officeart/2011/layout/CircleProcess"/>
    <dgm:cxn modelId="{C9EC728F-5D89-45C0-B42D-0F2F5FAB7B03}" type="presParOf" srcId="{BA803095-FD53-4C8E-859E-93D15848C78E}" destId="{3657EB8E-8778-4993-8372-88974061FFE7}" srcOrd="0" destOrd="0" presId="urn:microsoft.com/office/officeart/2011/layout/CircleProcess"/>
    <dgm:cxn modelId="{7F24F512-5C16-40DB-8664-D271A01BF92E}" type="presParOf" srcId="{9A839BF0-E592-4432-B1BE-D67527B3A58B}" destId="{0E5DD8C4-2199-48E3-B252-8574D6A227A1}" srcOrd="1" destOrd="0" presId="urn:microsoft.com/office/officeart/2011/layout/CircleProcess"/>
    <dgm:cxn modelId="{FDF90349-1BEE-42C1-8B1E-F7E0E5FC1363}" type="presParOf" srcId="{0E5DD8C4-2199-48E3-B252-8574D6A227A1}" destId="{98FAED47-96F5-4B43-957E-BADA300B8940}" srcOrd="0" destOrd="0" presId="urn:microsoft.com/office/officeart/2011/layout/CircleProcess"/>
    <dgm:cxn modelId="{CC2F870E-E803-433C-9337-71070290F828}" type="presParOf" srcId="{9A839BF0-E592-4432-B1BE-D67527B3A58B}" destId="{FB2BA8F7-6AED-435E-A095-E73076A51196}" srcOrd="2" destOrd="0" presId="urn:microsoft.com/office/officeart/2011/layout/CircleProcess"/>
    <dgm:cxn modelId="{C3BCFB88-D45E-40A3-9D40-F5FD6A74F587}" type="presParOf" srcId="{9A839BF0-E592-4432-B1BE-D67527B3A58B}" destId="{B5C93FED-B7DC-4B0F-964D-CB91A5918AC9}" srcOrd="3" destOrd="0" presId="urn:microsoft.com/office/officeart/2011/layout/CircleProcess"/>
    <dgm:cxn modelId="{CB34DFD9-3351-4CE5-AB3C-ED4C4997B86F}" type="presParOf" srcId="{B5C93FED-B7DC-4B0F-964D-CB91A5918AC9}" destId="{44C47833-6462-4C5C-84A8-008A92B8675C}" srcOrd="0" destOrd="0" presId="urn:microsoft.com/office/officeart/2011/layout/CircleProcess"/>
    <dgm:cxn modelId="{B5EE0957-28AE-4377-8AA5-FB802D787218}" type="presParOf" srcId="{9A839BF0-E592-4432-B1BE-D67527B3A58B}" destId="{6CCD5C35-7540-48B2-9C2E-263C49EBF106}" srcOrd="4" destOrd="0" presId="urn:microsoft.com/office/officeart/2011/layout/CircleProcess"/>
    <dgm:cxn modelId="{6C6DD1E8-FFD1-44AE-9F9B-FF42A80A1570}" type="presParOf" srcId="{6CCD5C35-7540-48B2-9C2E-263C49EBF106}" destId="{270A6A8B-CA74-4FBC-9A97-8E8B0A97E387}" srcOrd="0" destOrd="0" presId="urn:microsoft.com/office/officeart/2011/layout/CircleProcess"/>
    <dgm:cxn modelId="{1409AF1C-1D95-49C6-BD80-53105BCBABEE}" type="presParOf" srcId="{9A839BF0-E592-4432-B1BE-D67527B3A58B}" destId="{5CD353F7-0683-482E-A295-AAE33468C3D9}" srcOrd="5" destOrd="0" presId="urn:microsoft.com/office/officeart/2011/layout/CircleProcess"/>
    <dgm:cxn modelId="{049FAE7C-8242-4772-AF67-56D70AD750EB}" type="presParOf" srcId="{9A839BF0-E592-4432-B1BE-D67527B3A58B}" destId="{A6274516-B12A-447C-90B5-C1DDF40B2B87}" srcOrd="6" destOrd="0" presId="urn:microsoft.com/office/officeart/2011/layout/CircleProcess"/>
    <dgm:cxn modelId="{3E76CBD0-3A0D-49E5-8459-1B1D1A675E0C}" type="presParOf" srcId="{A6274516-B12A-447C-90B5-C1DDF40B2B87}" destId="{DC79982F-E340-4170-BFF3-B9D5D6F30984}" srcOrd="0" destOrd="0" presId="urn:microsoft.com/office/officeart/2011/layout/CircleProcess"/>
    <dgm:cxn modelId="{12809597-28F9-4DD1-A53D-DF9CBA245ED6}" type="presParOf" srcId="{9A839BF0-E592-4432-B1BE-D67527B3A58B}" destId="{022F3115-DBCA-44F8-8D7E-AA1E65B0DB69}" srcOrd="7" destOrd="0" presId="urn:microsoft.com/office/officeart/2011/layout/CircleProcess"/>
    <dgm:cxn modelId="{3EAC104B-FB2C-4943-A49E-A9B1837DD2F7}" type="presParOf" srcId="{022F3115-DBCA-44F8-8D7E-AA1E65B0DB69}" destId="{713D53E8-2816-4EC5-9AE6-CDFC6590F9C9}" srcOrd="0" destOrd="0" presId="urn:microsoft.com/office/officeart/2011/layout/CircleProcess"/>
    <dgm:cxn modelId="{A74535E9-D3DC-4A23-9234-2135B0A02D5B}" type="presParOf" srcId="{9A839BF0-E592-4432-B1BE-D67527B3A58B}" destId="{9DB2B833-0331-4BC4-A639-62EB774D9CB2}" srcOrd="8" destOrd="0" presId="urn:microsoft.com/office/officeart/2011/layout/CircleProcess"/>
    <dgm:cxn modelId="{5DF0A834-A618-40EE-B342-149A79E1771B}" type="presParOf" srcId="{9A839BF0-E592-4432-B1BE-D67527B3A58B}" destId="{825E38C7-39FA-4A3F-A21A-EC4774EDAE5B}" srcOrd="9" destOrd="0" presId="urn:microsoft.com/office/officeart/2011/layout/CircleProcess"/>
    <dgm:cxn modelId="{833F27E3-45CC-45B0-A361-343D4F25EE18}" type="presParOf" srcId="{825E38C7-39FA-4A3F-A21A-EC4774EDAE5B}" destId="{967C68A7-0305-46FE-B428-F8DC5230FB21}" srcOrd="0" destOrd="0" presId="urn:microsoft.com/office/officeart/2011/layout/CircleProcess"/>
    <dgm:cxn modelId="{E5732ABE-C2AF-4B1D-9B1F-AA3AB56FF09D}" type="presParOf" srcId="{9A839BF0-E592-4432-B1BE-D67527B3A58B}" destId="{84807AFB-E15C-4CCC-8E79-E40CF9C4B623}" srcOrd="10" destOrd="0" presId="urn:microsoft.com/office/officeart/2011/layout/CircleProcess"/>
    <dgm:cxn modelId="{C0074E1C-FF55-4C65-B673-5AB8D75404CA}" type="presParOf" srcId="{84807AFB-E15C-4CCC-8E79-E40CF9C4B623}" destId="{1B1DCCA3-5119-4014-B56D-3B720E884583}" srcOrd="0" destOrd="0" presId="urn:microsoft.com/office/officeart/2011/layout/CircleProcess"/>
    <dgm:cxn modelId="{6EDFBDD6-A105-45B5-B72D-9C09A440DF16}" type="presParOf" srcId="{9A839BF0-E592-4432-B1BE-D67527B3A58B}" destId="{59142659-6FB1-46DD-8077-78E0981E152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99637-C9C6-4F8B-9620-946B269A1FB1}" type="doc">
      <dgm:prSet loTypeId="urn:microsoft.com/office/officeart/2005/8/layout/matrix3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98D6D4-4AC8-4504-AEB0-E4FC95D2EAEB}">
      <dgm:prSet/>
      <dgm:spPr/>
      <dgm:t>
        <a:bodyPr/>
        <a:lstStyle/>
        <a:p>
          <a:pPr rtl="0"/>
          <a:r>
            <a:rPr lang="en-US" dirty="0" smtClean="0"/>
            <a:t>Give overview of ministry activity</a:t>
          </a:r>
          <a:endParaRPr lang="en-US" dirty="0"/>
        </a:p>
      </dgm:t>
    </dgm:pt>
    <dgm:pt modelId="{0FF7FE7D-22F2-41D8-B27C-B08F61D4FA44}" type="parTrans" cxnId="{3B49F851-8692-48E8-A182-5A7873C093E6}">
      <dgm:prSet/>
      <dgm:spPr/>
      <dgm:t>
        <a:bodyPr/>
        <a:lstStyle/>
        <a:p>
          <a:endParaRPr lang="en-US"/>
        </a:p>
      </dgm:t>
    </dgm:pt>
    <dgm:pt modelId="{5DD58CEC-268D-4026-962E-CBBC65B58358}" type="sibTrans" cxnId="{3B49F851-8692-48E8-A182-5A7873C093E6}">
      <dgm:prSet/>
      <dgm:spPr/>
      <dgm:t>
        <a:bodyPr/>
        <a:lstStyle/>
        <a:p>
          <a:endParaRPr lang="en-US"/>
        </a:p>
      </dgm:t>
    </dgm:pt>
    <dgm:pt modelId="{B6082A36-A85A-4BDB-BB1B-2D65E93DF491}">
      <dgm:prSet/>
      <dgm:spPr/>
      <dgm:t>
        <a:bodyPr/>
        <a:lstStyle/>
        <a:p>
          <a:pPr rtl="0"/>
          <a:r>
            <a:rPr lang="en-US" smtClean="0"/>
            <a:t>Tell how it will benefit you and the people served</a:t>
          </a:r>
          <a:endParaRPr lang="en-US"/>
        </a:p>
      </dgm:t>
    </dgm:pt>
    <dgm:pt modelId="{D690B6C8-0CA4-4993-A0DA-0793970260B6}" type="parTrans" cxnId="{7F887B7F-AF1C-430E-A210-5247F3D167AA}">
      <dgm:prSet/>
      <dgm:spPr/>
      <dgm:t>
        <a:bodyPr/>
        <a:lstStyle/>
        <a:p>
          <a:endParaRPr lang="en-US"/>
        </a:p>
      </dgm:t>
    </dgm:pt>
    <dgm:pt modelId="{DDE35B0D-D242-43F3-9C34-0763C29D8773}" type="sibTrans" cxnId="{7F887B7F-AF1C-430E-A210-5247F3D167AA}">
      <dgm:prSet/>
      <dgm:spPr/>
      <dgm:t>
        <a:bodyPr/>
        <a:lstStyle/>
        <a:p>
          <a:endParaRPr lang="en-US"/>
        </a:p>
      </dgm:t>
    </dgm:pt>
    <dgm:pt modelId="{56CEAFC9-6414-41EE-940B-E9D767ECC5AF}">
      <dgm:prSet/>
      <dgm:spPr/>
      <dgm:t>
        <a:bodyPr/>
        <a:lstStyle/>
        <a:p>
          <a:pPr rtl="0"/>
          <a:r>
            <a:rPr lang="en-US" smtClean="0"/>
            <a:t>Inform how people can participate – through prayer and donations</a:t>
          </a:r>
          <a:endParaRPr lang="en-US"/>
        </a:p>
      </dgm:t>
    </dgm:pt>
    <dgm:pt modelId="{37BD9EC9-24EF-43C8-B54C-E3880B853406}" type="parTrans" cxnId="{35513CCA-538F-42BC-BC37-97F359EAA15F}">
      <dgm:prSet/>
      <dgm:spPr/>
      <dgm:t>
        <a:bodyPr/>
        <a:lstStyle/>
        <a:p>
          <a:endParaRPr lang="en-US"/>
        </a:p>
      </dgm:t>
    </dgm:pt>
    <dgm:pt modelId="{5B532DD4-7254-4473-AC19-C6DC0F5E6B87}" type="sibTrans" cxnId="{35513CCA-538F-42BC-BC37-97F359EAA15F}">
      <dgm:prSet/>
      <dgm:spPr/>
      <dgm:t>
        <a:bodyPr/>
        <a:lstStyle/>
        <a:p>
          <a:endParaRPr lang="en-US"/>
        </a:p>
      </dgm:t>
    </dgm:pt>
    <dgm:pt modelId="{B8CA228B-465D-468F-A591-022525520BF9}">
      <dgm:prSet/>
      <dgm:spPr/>
      <dgm:t>
        <a:bodyPr/>
        <a:lstStyle/>
        <a:p>
          <a:pPr rtl="0"/>
          <a:r>
            <a:rPr lang="en-US" smtClean="0"/>
            <a:t>Communicate next steps – how and when to donate</a:t>
          </a:r>
          <a:endParaRPr lang="en-US"/>
        </a:p>
      </dgm:t>
    </dgm:pt>
    <dgm:pt modelId="{4FF0EF30-B859-4041-82B7-A15F3EDE5449}" type="parTrans" cxnId="{0A0A2F9F-EC1A-4D54-BEE2-F91672E7AA6A}">
      <dgm:prSet/>
      <dgm:spPr/>
      <dgm:t>
        <a:bodyPr/>
        <a:lstStyle/>
        <a:p>
          <a:endParaRPr lang="en-US"/>
        </a:p>
      </dgm:t>
    </dgm:pt>
    <dgm:pt modelId="{7B147CDA-0B60-447C-BE9F-5F537A9F2FAD}" type="sibTrans" cxnId="{0A0A2F9F-EC1A-4D54-BEE2-F91672E7AA6A}">
      <dgm:prSet/>
      <dgm:spPr/>
      <dgm:t>
        <a:bodyPr/>
        <a:lstStyle/>
        <a:p>
          <a:endParaRPr lang="en-US"/>
        </a:p>
      </dgm:t>
    </dgm:pt>
    <dgm:pt modelId="{AE4CFEC8-2DE3-4DE7-85EB-B4A65D2D8521}" type="pres">
      <dgm:prSet presAssocID="{01599637-C9C6-4F8B-9620-946B269A1F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E213AE-4F1A-4BC0-80C6-5089FF5B1271}" type="pres">
      <dgm:prSet presAssocID="{01599637-C9C6-4F8B-9620-946B269A1FB1}" presName="diamond" presStyleLbl="bgShp" presStyleIdx="0" presStyleCnt="1"/>
      <dgm:spPr/>
    </dgm:pt>
    <dgm:pt modelId="{4DC03857-DE63-469D-8C0A-72E15972A9B2}" type="pres">
      <dgm:prSet presAssocID="{01599637-C9C6-4F8B-9620-946B269A1FB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0DC78-1377-4B70-9CF6-EBD098A8299B}" type="pres">
      <dgm:prSet presAssocID="{01599637-C9C6-4F8B-9620-946B269A1FB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47FC-CF1A-4040-BD8D-91FFDF313D2E}" type="pres">
      <dgm:prSet presAssocID="{01599637-C9C6-4F8B-9620-946B269A1FB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43D48-7999-4CA2-A0DC-439BD2EC6369}" type="pres">
      <dgm:prSet presAssocID="{01599637-C9C6-4F8B-9620-946B269A1FB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87B7F-AF1C-430E-A210-5247F3D167AA}" srcId="{01599637-C9C6-4F8B-9620-946B269A1FB1}" destId="{B6082A36-A85A-4BDB-BB1B-2D65E93DF491}" srcOrd="1" destOrd="0" parTransId="{D690B6C8-0CA4-4993-A0DA-0793970260B6}" sibTransId="{DDE35B0D-D242-43F3-9C34-0763C29D8773}"/>
    <dgm:cxn modelId="{35513CCA-538F-42BC-BC37-97F359EAA15F}" srcId="{01599637-C9C6-4F8B-9620-946B269A1FB1}" destId="{56CEAFC9-6414-41EE-940B-E9D767ECC5AF}" srcOrd="2" destOrd="0" parTransId="{37BD9EC9-24EF-43C8-B54C-E3880B853406}" sibTransId="{5B532DD4-7254-4473-AC19-C6DC0F5E6B87}"/>
    <dgm:cxn modelId="{71E2F220-1AC8-4AF8-80CB-D96D9BD52D11}" type="presOf" srcId="{4D98D6D4-4AC8-4504-AEB0-E4FC95D2EAEB}" destId="{4DC03857-DE63-469D-8C0A-72E15972A9B2}" srcOrd="0" destOrd="0" presId="urn:microsoft.com/office/officeart/2005/8/layout/matrix3"/>
    <dgm:cxn modelId="{2649A4A1-F41D-435A-8817-C59C7257480E}" type="presOf" srcId="{B8CA228B-465D-468F-A591-022525520BF9}" destId="{73F43D48-7999-4CA2-A0DC-439BD2EC6369}" srcOrd="0" destOrd="0" presId="urn:microsoft.com/office/officeart/2005/8/layout/matrix3"/>
    <dgm:cxn modelId="{9A0A0CFE-A9CA-4BF2-A7D3-0085A0AEB5C1}" type="presOf" srcId="{56CEAFC9-6414-41EE-940B-E9D767ECC5AF}" destId="{584A47FC-CF1A-4040-BD8D-91FFDF313D2E}" srcOrd="0" destOrd="0" presId="urn:microsoft.com/office/officeart/2005/8/layout/matrix3"/>
    <dgm:cxn modelId="{DDAAF80C-E804-41B6-8C24-EBF7F679BB35}" type="presOf" srcId="{01599637-C9C6-4F8B-9620-946B269A1FB1}" destId="{AE4CFEC8-2DE3-4DE7-85EB-B4A65D2D8521}" srcOrd="0" destOrd="0" presId="urn:microsoft.com/office/officeart/2005/8/layout/matrix3"/>
    <dgm:cxn modelId="{3B49F851-8692-48E8-A182-5A7873C093E6}" srcId="{01599637-C9C6-4F8B-9620-946B269A1FB1}" destId="{4D98D6D4-4AC8-4504-AEB0-E4FC95D2EAEB}" srcOrd="0" destOrd="0" parTransId="{0FF7FE7D-22F2-41D8-B27C-B08F61D4FA44}" sibTransId="{5DD58CEC-268D-4026-962E-CBBC65B58358}"/>
    <dgm:cxn modelId="{0A0A2F9F-EC1A-4D54-BEE2-F91672E7AA6A}" srcId="{01599637-C9C6-4F8B-9620-946B269A1FB1}" destId="{B8CA228B-465D-468F-A591-022525520BF9}" srcOrd="3" destOrd="0" parTransId="{4FF0EF30-B859-4041-82B7-A15F3EDE5449}" sibTransId="{7B147CDA-0B60-447C-BE9F-5F537A9F2FAD}"/>
    <dgm:cxn modelId="{167C6A05-7A7D-4844-9CA9-2459CA1C1FF6}" type="presOf" srcId="{B6082A36-A85A-4BDB-BB1B-2D65E93DF491}" destId="{54B0DC78-1377-4B70-9CF6-EBD098A8299B}" srcOrd="0" destOrd="0" presId="urn:microsoft.com/office/officeart/2005/8/layout/matrix3"/>
    <dgm:cxn modelId="{DB58B8CC-F1C5-446F-B8AA-F17DB0A68D39}" type="presParOf" srcId="{AE4CFEC8-2DE3-4DE7-85EB-B4A65D2D8521}" destId="{AEE213AE-4F1A-4BC0-80C6-5089FF5B1271}" srcOrd="0" destOrd="0" presId="urn:microsoft.com/office/officeart/2005/8/layout/matrix3"/>
    <dgm:cxn modelId="{C899E8E8-4FBE-41AA-9BCF-D054359E86EB}" type="presParOf" srcId="{AE4CFEC8-2DE3-4DE7-85EB-B4A65D2D8521}" destId="{4DC03857-DE63-469D-8C0A-72E15972A9B2}" srcOrd="1" destOrd="0" presId="urn:microsoft.com/office/officeart/2005/8/layout/matrix3"/>
    <dgm:cxn modelId="{919ECB9A-8CA2-48B5-B0EF-1343C5F7BDFE}" type="presParOf" srcId="{AE4CFEC8-2DE3-4DE7-85EB-B4A65D2D8521}" destId="{54B0DC78-1377-4B70-9CF6-EBD098A8299B}" srcOrd="2" destOrd="0" presId="urn:microsoft.com/office/officeart/2005/8/layout/matrix3"/>
    <dgm:cxn modelId="{8ED04BBC-51AB-4C5E-80ED-1D5EDE279874}" type="presParOf" srcId="{AE4CFEC8-2DE3-4DE7-85EB-B4A65D2D8521}" destId="{584A47FC-CF1A-4040-BD8D-91FFDF313D2E}" srcOrd="3" destOrd="0" presId="urn:microsoft.com/office/officeart/2005/8/layout/matrix3"/>
    <dgm:cxn modelId="{CEFE346C-86F1-4A29-9119-850EDAAAAAA7}" type="presParOf" srcId="{AE4CFEC8-2DE3-4DE7-85EB-B4A65D2D8521}" destId="{73F43D48-7999-4CA2-A0DC-439BD2EC63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CDD183-FFFA-4520-BD12-30B06666C38D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77D1DA-D08E-4C49-B16D-1044B65CE5E6}">
      <dgm:prSet/>
      <dgm:spPr/>
      <dgm:t>
        <a:bodyPr/>
        <a:lstStyle/>
        <a:p>
          <a:pPr rtl="0"/>
          <a:r>
            <a:rPr lang="en-US" smtClean="0"/>
            <a:t>Step 1 – Pray</a:t>
          </a:r>
          <a:endParaRPr lang="en-US"/>
        </a:p>
      </dgm:t>
    </dgm:pt>
    <dgm:pt modelId="{35C421B1-ED73-4236-B7AA-CB8CCE0AB901}" type="parTrans" cxnId="{EF9FA9F4-6198-4F01-8D04-38F1CAACB4DB}">
      <dgm:prSet/>
      <dgm:spPr/>
      <dgm:t>
        <a:bodyPr/>
        <a:lstStyle/>
        <a:p>
          <a:endParaRPr lang="en-US"/>
        </a:p>
      </dgm:t>
    </dgm:pt>
    <dgm:pt modelId="{BAD1EED4-7DAA-4D52-82CD-12D3D0D848A2}" type="sibTrans" cxnId="{EF9FA9F4-6198-4F01-8D04-38F1CAACB4DB}">
      <dgm:prSet/>
      <dgm:spPr/>
      <dgm:t>
        <a:bodyPr/>
        <a:lstStyle/>
        <a:p>
          <a:endParaRPr lang="en-US"/>
        </a:p>
      </dgm:t>
    </dgm:pt>
    <dgm:pt modelId="{EDB3BC1D-95AD-42B8-A098-BAE53323DD6A}">
      <dgm:prSet/>
      <dgm:spPr/>
      <dgm:t>
        <a:bodyPr/>
        <a:lstStyle/>
        <a:p>
          <a:pPr rtl="0"/>
          <a:r>
            <a:rPr lang="en-US" dirty="0" smtClean="0"/>
            <a:t>Step 2 – Gather</a:t>
          </a:r>
          <a:endParaRPr lang="en-US" dirty="0"/>
        </a:p>
      </dgm:t>
    </dgm:pt>
    <dgm:pt modelId="{A9DAAB40-6AEF-445C-98FB-09A4EA55E7AF}" type="parTrans" cxnId="{250CA52D-530A-48AD-936C-9D514F6A55D1}">
      <dgm:prSet/>
      <dgm:spPr/>
      <dgm:t>
        <a:bodyPr/>
        <a:lstStyle/>
        <a:p>
          <a:endParaRPr lang="en-US"/>
        </a:p>
      </dgm:t>
    </dgm:pt>
    <dgm:pt modelId="{D1E9D6C4-D59D-4994-A3C4-983D96BD432A}" type="sibTrans" cxnId="{250CA52D-530A-48AD-936C-9D514F6A55D1}">
      <dgm:prSet/>
      <dgm:spPr/>
      <dgm:t>
        <a:bodyPr/>
        <a:lstStyle/>
        <a:p>
          <a:endParaRPr lang="en-US"/>
        </a:p>
      </dgm:t>
    </dgm:pt>
    <dgm:pt modelId="{BDA9E5B4-3D06-48F7-96A1-9911437ACCA8}">
      <dgm:prSet/>
      <dgm:spPr/>
      <dgm:t>
        <a:bodyPr/>
        <a:lstStyle/>
        <a:p>
          <a:pPr rtl="0"/>
          <a:r>
            <a:rPr lang="en-US" smtClean="0"/>
            <a:t>Step 3 – Connect</a:t>
          </a:r>
          <a:endParaRPr lang="en-US"/>
        </a:p>
      </dgm:t>
    </dgm:pt>
    <dgm:pt modelId="{08D47BEC-8852-4074-B1A6-31D9D41661E3}" type="parTrans" cxnId="{6588FC8C-1E25-41F3-B701-F730216CE883}">
      <dgm:prSet/>
      <dgm:spPr/>
      <dgm:t>
        <a:bodyPr/>
        <a:lstStyle/>
        <a:p>
          <a:endParaRPr lang="en-US"/>
        </a:p>
      </dgm:t>
    </dgm:pt>
    <dgm:pt modelId="{9F60C5FB-5449-4C99-A7E3-D9C304CE00C9}" type="sibTrans" cxnId="{6588FC8C-1E25-41F3-B701-F730216CE883}">
      <dgm:prSet/>
      <dgm:spPr/>
      <dgm:t>
        <a:bodyPr/>
        <a:lstStyle/>
        <a:p>
          <a:endParaRPr lang="en-US"/>
        </a:p>
      </dgm:t>
    </dgm:pt>
    <dgm:pt modelId="{CFCE5262-8148-42A0-ABD3-4F43DF1BA387}">
      <dgm:prSet/>
      <dgm:spPr/>
      <dgm:t>
        <a:bodyPr/>
        <a:lstStyle/>
        <a:p>
          <a:pPr rtl="0"/>
          <a:r>
            <a:rPr lang="en-US" dirty="0" smtClean="0"/>
            <a:t>Step 4 - Scatter</a:t>
          </a:r>
          <a:endParaRPr lang="en-US" dirty="0"/>
        </a:p>
      </dgm:t>
    </dgm:pt>
    <dgm:pt modelId="{7796C062-E5D4-4599-A790-6C9D113F4634}" type="parTrans" cxnId="{67FBAD1D-653D-4789-A44A-A2B3B6A97BE7}">
      <dgm:prSet/>
      <dgm:spPr/>
      <dgm:t>
        <a:bodyPr/>
        <a:lstStyle/>
        <a:p>
          <a:endParaRPr lang="en-US"/>
        </a:p>
      </dgm:t>
    </dgm:pt>
    <dgm:pt modelId="{02607F8A-E356-4F39-AB2B-A1129A266E26}" type="sibTrans" cxnId="{67FBAD1D-653D-4789-A44A-A2B3B6A97BE7}">
      <dgm:prSet/>
      <dgm:spPr/>
      <dgm:t>
        <a:bodyPr/>
        <a:lstStyle/>
        <a:p>
          <a:endParaRPr lang="en-US"/>
        </a:p>
      </dgm:t>
    </dgm:pt>
    <dgm:pt modelId="{9A839BF0-E592-4432-B1BE-D67527B3A58B}" type="pres">
      <dgm:prSet presAssocID="{2BCDD183-FFFA-4520-BD12-30B06666C38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A803095-FD53-4C8E-859E-93D15848C78E}" type="pres">
      <dgm:prSet presAssocID="{CFCE5262-8148-42A0-ABD3-4F43DF1BA387}" presName="Accent4" presStyleCnt="0"/>
      <dgm:spPr/>
    </dgm:pt>
    <dgm:pt modelId="{3657EB8E-8778-4993-8372-88974061FFE7}" type="pres">
      <dgm:prSet presAssocID="{CFCE5262-8148-42A0-ABD3-4F43DF1BA387}" presName="Accent" presStyleLbl="node1" presStyleIdx="0" presStyleCnt="4"/>
      <dgm:spPr/>
    </dgm:pt>
    <dgm:pt modelId="{0E5DD8C4-2199-48E3-B252-8574D6A227A1}" type="pres">
      <dgm:prSet presAssocID="{CFCE5262-8148-42A0-ABD3-4F43DF1BA387}" presName="ParentBackground4" presStyleCnt="0"/>
      <dgm:spPr/>
    </dgm:pt>
    <dgm:pt modelId="{98FAED47-96F5-4B43-957E-BADA300B8940}" type="pres">
      <dgm:prSet presAssocID="{CFCE5262-8148-42A0-ABD3-4F43DF1BA387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FB2BA8F7-6AED-435E-A095-E73076A51196}" type="pres">
      <dgm:prSet presAssocID="{CFCE5262-8148-42A0-ABD3-4F43DF1BA38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93FED-B7DC-4B0F-964D-CB91A5918AC9}" type="pres">
      <dgm:prSet presAssocID="{BDA9E5B4-3D06-48F7-96A1-9911437ACCA8}" presName="Accent3" presStyleCnt="0"/>
      <dgm:spPr/>
    </dgm:pt>
    <dgm:pt modelId="{44C47833-6462-4C5C-84A8-008A92B8675C}" type="pres">
      <dgm:prSet presAssocID="{BDA9E5B4-3D06-48F7-96A1-9911437ACCA8}" presName="Accent" presStyleLbl="node1" presStyleIdx="1" presStyleCnt="4"/>
      <dgm:spPr/>
    </dgm:pt>
    <dgm:pt modelId="{6CCD5C35-7540-48B2-9C2E-263C49EBF106}" type="pres">
      <dgm:prSet presAssocID="{BDA9E5B4-3D06-48F7-96A1-9911437ACCA8}" presName="ParentBackground3" presStyleCnt="0"/>
      <dgm:spPr/>
    </dgm:pt>
    <dgm:pt modelId="{270A6A8B-CA74-4FBC-9A97-8E8B0A97E387}" type="pres">
      <dgm:prSet presAssocID="{BDA9E5B4-3D06-48F7-96A1-9911437ACCA8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5CD353F7-0683-482E-A295-AAE33468C3D9}" type="pres">
      <dgm:prSet presAssocID="{BDA9E5B4-3D06-48F7-96A1-9911437AC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4516-B12A-447C-90B5-C1DDF40B2B87}" type="pres">
      <dgm:prSet presAssocID="{EDB3BC1D-95AD-42B8-A098-BAE53323DD6A}" presName="Accent2" presStyleCnt="0"/>
      <dgm:spPr/>
    </dgm:pt>
    <dgm:pt modelId="{DC79982F-E340-4170-BFF3-B9D5D6F30984}" type="pres">
      <dgm:prSet presAssocID="{EDB3BC1D-95AD-42B8-A098-BAE53323DD6A}" presName="Accent" presStyleLbl="node1" presStyleIdx="2" presStyleCnt="4"/>
      <dgm:spPr/>
    </dgm:pt>
    <dgm:pt modelId="{022F3115-DBCA-44F8-8D7E-AA1E65B0DB69}" type="pres">
      <dgm:prSet presAssocID="{EDB3BC1D-95AD-42B8-A098-BAE53323DD6A}" presName="ParentBackground2" presStyleCnt="0"/>
      <dgm:spPr/>
    </dgm:pt>
    <dgm:pt modelId="{713D53E8-2816-4EC5-9AE6-CDFC6590F9C9}" type="pres">
      <dgm:prSet presAssocID="{EDB3BC1D-95AD-42B8-A098-BAE53323DD6A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9DB2B833-0331-4BC4-A639-62EB774D9CB2}" type="pres">
      <dgm:prSet presAssocID="{EDB3BC1D-95AD-42B8-A098-BAE53323DD6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E38C7-39FA-4A3F-A21A-EC4774EDAE5B}" type="pres">
      <dgm:prSet presAssocID="{0377D1DA-D08E-4C49-B16D-1044B65CE5E6}" presName="Accent1" presStyleCnt="0"/>
      <dgm:spPr/>
    </dgm:pt>
    <dgm:pt modelId="{967C68A7-0305-46FE-B428-F8DC5230FB21}" type="pres">
      <dgm:prSet presAssocID="{0377D1DA-D08E-4C49-B16D-1044B65CE5E6}" presName="Accent" presStyleLbl="node1" presStyleIdx="3" presStyleCnt="4"/>
      <dgm:spPr/>
    </dgm:pt>
    <dgm:pt modelId="{84807AFB-E15C-4CCC-8E79-E40CF9C4B623}" type="pres">
      <dgm:prSet presAssocID="{0377D1DA-D08E-4C49-B16D-1044B65CE5E6}" presName="ParentBackground1" presStyleCnt="0"/>
      <dgm:spPr/>
    </dgm:pt>
    <dgm:pt modelId="{1B1DCCA3-5119-4014-B56D-3B720E884583}" type="pres">
      <dgm:prSet presAssocID="{0377D1DA-D08E-4C49-B16D-1044B65CE5E6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59142659-6FB1-46DD-8077-78E0981E1521}" type="pres">
      <dgm:prSet presAssocID="{0377D1DA-D08E-4C49-B16D-1044B65CE5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D9C8A5-8AF6-4D44-ABC8-BF8DCA7C040F}" type="presOf" srcId="{2BCDD183-FFFA-4520-BD12-30B06666C38D}" destId="{9A839BF0-E592-4432-B1BE-D67527B3A58B}" srcOrd="0" destOrd="0" presId="urn:microsoft.com/office/officeart/2011/layout/CircleProcess"/>
    <dgm:cxn modelId="{3299E098-8489-4170-BD90-AA0B62FB0506}" type="presOf" srcId="{CFCE5262-8148-42A0-ABD3-4F43DF1BA387}" destId="{FB2BA8F7-6AED-435E-A095-E73076A51196}" srcOrd="1" destOrd="0" presId="urn:microsoft.com/office/officeart/2011/layout/CircleProcess"/>
    <dgm:cxn modelId="{872212FF-A882-4067-9AE7-6245E9B1BF5C}" type="presOf" srcId="{BDA9E5B4-3D06-48F7-96A1-9911437ACCA8}" destId="{5CD353F7-0683-482E-A295-AAE33468C3D9}" srcOrd="1" destOrd="0" presId="urn:microsoft.com/office/officeart/2011/layout/CircleProcess"/>
    <dgm:cxn modelId="{EF9FA9F4-6198-4F01-8D04-38F1CAACB4DB}" srcId="{2BCDD183-FFFA-4520-BD12-30B06666C38D}" destId="{0377D1DA-D08E-4C49-B16D-1044B65CE5E6}" srcOrd="0" destOrd="0" parTransId="{35C421B1-ED73-4236-B7AA-CB8CCE0AB901}" sibTransId="{BAD1EED4-7DAA-4D52-82CD-12D3D0D848A2}"/>
    <dgm:cxn modelId="{897FE166-A29A-475E-B398-D7DD0D79984C}" type="presOf" srcId="{0377D1DA-D08E-4C49-B16D-1044B65CE5E6}" destId="{59142659-6FB1-46DD-8077-78E0981E1521}" srcOrd="1" destOrd="0" presId="urn:microsoft.com/office/officeart/2011/layout/CircleProcess"/>
    <dgm:cxn modelId="{8ABBC31F-118A-4336-80C1-7AF77E6DCEAB}" type="presOf" srcId="{CFCE5262-8148-42A0-ABD3-4F43DF1BA387}" destId="{98FAED47-96F5-4B43-957E-BADA300B8940}" srcOrd="0" destOrd="0" presId="urn:microsoft.com/office/officeart/2011/layout/CircleProcess"/>
    <dgm:cxn modelId="{6588FC8C-1E25-41F3-B701-F730216CE883}" srcId="{2BCDD183-FFFA-4520-BD12-30B06666C38D}" destId="{BDA9E5B4-3D06-48F7-96A1-9911437ACCA8}" srcOrd="2" destOrd="0" parTransId="{08D47BEC-8852-4074-B1A6-31D9D41661E3}" sibTransId="{9F60C5FB-5449-4C99-A7E3-D9C304CE00C9}"/>
    <dgm:cxn modelId="{250CA52D-530A-48AD-936C-9D514F6A55D1}" srcId="{2BCDD183-FFFA-4520-BD12-30B06666C38D}" destId="{EDB3BC1D-95AD-42B8-A098-BAE53323DD6A}" srcOrd="1" destOrd="0" parTransId="{A9DAAB40-6AEF-445C-98FB-09A4EA55E7AF}" sibTransId="{D1E9D6C4-D59D-4994-A3C4-983D96BD432A}"/>
    <dgm:cxn modelId="{B90D53A0-8CEE-48A5-B982-38FA93818873}" type="presOf" srcId="{0377D1DA-D08E-4C49-B16D-1044B65CE5E6}" destId="{1B1DCCA3-5119-4014-B56D-3B720E884583}" srcOrd="0" destOrd="0" presId="urn:microsoft.com/office/officeart/2011/layout/CircleProcess"/>
    <dgm:cxn modelId="{DDB7F6E4-5992-45F9-B792-897EF73BF5AE}" type="presOf" srcId="{EDB3BC1D-95AD-42B8-A098-BAE53323DD6A}" destId="{9DB2B833-0331-4BC4-A639-62EB774D9CB2}" srcOrd="1" destOrd="0" presId="urn:microsoft.com/office/officeart/2011/layout/CircleProcess"/>
    <dgm:cxn modelId="{AE01AAD6-8897-4B42-A575-B095DF6F98DF}" type="presOf" srcId="{EDB3BC1D-95AD-42B8-A098-BAE53323DD6A}" destId="{713D53E8-2816-4EC5-9AE6-CDFC6590F9C9}" srcOrd="0" destOrd="0" presId="urn:microsoft.com/office/officeart/2011/layout/CircleProcess"/>
    <dgm:cxn modelId="{67FBAD1D-653D-4789-A44A-A2B3B6A97BE7}" srcId="{2BCDD183-FFFA-4520-BD12-30B06666C38D}" destId="{CFCE5262-8148-42A0-ABD3-4F43DF1BA387}" srcOrd="3" destOrd="0" parTransId="{7796C062-E5D4-4599-A790-6C9D113F4634}" sibTransId="{02607F8A-E356-4F39-AB2B-A1129A266E26}"/>
    <dgm:cxn modelId="{DC25C311-1819-4513-A331-740186638775}" type="presOf" srcId="{BDA9E5B4-3D06-48F7-96A1-9911437ACCA8}" destId="{270A6A8B-CA74-4FBC-9A97-8E8B0A97E387}" srcOrd="0" destOrd="0" presId="urn:microsoft.com/office/officeart/2011/layout/CircleProcess"/>
    <dgm:cxn modelId="{50F5F2B3-AC43-4C83-BF4C-39C6E5884134}" type="presParOf" srcId="{9A839BF0-E592-4432-B1BE-D67527B3A58B}" destId="{BA803095-FD53-4C8E-859E-93D15848C78E}" srcOrd="0" destOrd="0" presId="urn:microsoft.com/office/officeart/2011/layout/CircleProcess"/>
    <dgm:cxn modelId="{B304A2AD-B79A-4598-9C30-82D1E36ADCB1}" type="presParOf" srcId="{BA803095-FD53-4C8E-859E-93D15848C78E}" destId="{3657EB8E-8778-4993-8372-88974061FFE7}" srcOrd="0" destOrd="0" presId="urn:microsoft.com/office/officeart/2011/layout/CircleProcess"/>
    <dgm:cxn modelId="{7169BA94-5CFE-421D-81CC-64716AB9BA1C}" type="presParOf" srcId="{9A839BF0-E592-4432-B1BE-D67527B3A58B}" destId="{0E5DD8C4-2199-48E3-B252-8574D6A227A1}" srcOrd="1" destOrd="0" presId="urn:microsoft.com/office/officeart/2011/layout/CircleProcess"/>
    <dgm:cxn modelId="{25C72350-1324-4D38-BEFB-D29D36C2CA65}" type="presParOf" srcId="{0E5DD8C4-2199-48E3-B252-8574D6A227A1}" destId="{98FAED47-96F5-4B43-957E-BADA300B8940}" srcOrd="0" destOrd="0" presId="urn:microsoft.com/office/officeart/2011/layout/CircleProcess"/>
    <dgm:cxn modelId="{8286A15C-7F07-4EA0-8AFC-86EFA3BE27F7}" type="presParOf" srcId="{9A839BF0-E592-4432-B1BE-D67527B3A58B}" destId="{FB2BA8F7-6AED-435E-A095-E73076A51196}" srcOrd="2" destOrd="0" presId="urn:microsoft.com/office/officeart/2011/layout/CircleProcess"/>
    <dgm:cxn modelId="{B437AEBD-81BC-490A-84AD-8C8EF186DD25}" type="presParOf" srcId="{9A839BF0-E592-4432-B1BE-D67527B3A58B}" destId="{B5C93FED-B7DC-4B0F-964D-CB91A5918AC9}" srcOrd="3" destOrd="0" presId="urn:microsoft.com/office/officeart/2011/layout/CircleProcess"/>
    <dgm:cxn modelId="{82B7ACB3-158B-48F5-A70D-D37780516B58}" type="presParOf" srcId="{B5C93FED-B7DC-4B0F-964D-CB91A5918AC9}" destId="{44C47833-6462-4C5C-84A8-008A92B8675C}" srcOrd="0" destOrd="0" presId="urn:microsoft.com/office/officeart/2011/layout/CircleProcess"/>
    <dgm:cxn modelId="{98CFBE34-E720-438D-9BF7-03106DFB0389}" type="presParOf" srcId="{9A839BF0-E592-4432-B1BE-D67527B3A58B}" destId="{6CCD5C35-7540-48B2-9C2E-263C49EBF106}" srcOrd="4" destOrd="0" presId="urn:microsoft.com/office/officeart/2011/layout/CircleProcess"/>
    <dgm:cxn modelId="{71AE98AE-7F30-411E-8E67-04EB1361B8A0}" type="presParOf" srcId="{6CCD5C35-7540-48B2-9C2E-263C49EBF106}" destId="{270A6A8B-CA74-4FBC-9A97-8E8B0A97E387}" srcOrd="0" destOrd="0" presId="urn:microsoft.com/office/officeart/2011/layout/CircleProcess"/>
    <dgm:cxn modelId="{3118CB39-B1B8-46EC-B257-6D48F0E440A2}" type="presParOf" srcId="{9A839BF0-E592-4432-B1BE-D67527B3A58B}" destId="{5CD353F7-0683-482E-A295-AAE33468C3D9}" srcOrd="5" destOrd="0" presId="urn:microsoft.com/office/officeart/2011/layout/CircleProcess"/>
    <dgm:cxn modelId="{F055016D-C28E-4BF1-9E86-A589539E1F1A}" type="presParOf" srcId="{9A839BF0-E592-4432-B1BE-D67527B3A58B}" destId="{A6274516-B12A-447C-90B5-C1DDF40B2B87}" srcOrd="6" destOrd="0" presId="urn:microsoft.com/office/officeart/2011/layout/CircleProcess"/>
    <dgm:cxn modelId="{3866F1B3-A02C-4EC8-91DF-79DE06481FCE}" type="presParOf" srcId="{A6274516-B12A-447C-90B5-C1DDF40B2B87}" destId="{DC79982F-E340-4170-BFF3-B9D5D6F30984}" srcOrd="0" destOrd="0" presId="urn:microsoft.com/office/officeart/2011/layout/CircleProcess"/>
    <dgm:cxn modelId="{E71D4615-5073-46E8-B0A7-DB94275C995E}" type="presParOf" srcId="{9A839BF0-E592-4432-B1BE-D67527B3A58B}" destId="{022F3115-DBCA-44F8-8D7E-AA1E65B0DB69}" srcOrd="7" destOrd="0" presId="urn:microsoft.com/office/officeart/2011/layout/CircleProcess"/>
    <dgm:cxn modelId="{2B3AC06E-8075-4FF7-8082-269442450FA8}" type="presParOf" srcId="{022F3115-DBCA-44F8-8D7E-AA1E65B0DB69}" destId="{713D53E8-2816-4EC5-9AE6-CDFC6590F9C9}" srcOrd="0" destOrd="0" presId="urn:microsoft.com/office/officeart/2011/layout/CircleProcess"/>
    <dgm:cxn modelId="{668F7FAE-2289-431F-BD02-303BF6FB5DB8}" type="presParOf" srcId="{9A839BF0-E592-4432-B1BE-D67527B3A58B}" destId="{9DB2B833-0331-4BC4-A639-62EB774D9CB2}" srcOrd="8" destOrd="0" presId="urn:microsoft.com/office/officeart/2011/layout/CircleProcess"/>
    <dgm:cxn modelId="{E24C768E-D77E-414B-A9BE-BF61850EEBC8}" type="presParOf" srcId="{9A839BF0-E592-4432-B1BE-D67527B3A58B}" destId="{825E38C7-39FA-4A3F-A21A-EC4774EDAE5B}" srcOrd="9" destOrd="0" presId="urn:microsoft.com/office/officeart/2011/layout/CircleProcess"/>
    <dgm:cxn modelId="{A6433B6B-0F1A-49FB-BA02-411E491BA4AD}" type="presParOf" srcId="{825E38C7-39FA-4A3F-A21A-EC4774EDAE5B}" destId="{967C68A7-0305-46FE-B428-F8DC5230FB21}" srcOrd="0" destOrd="0" presId="urn:microsoft.com/office/officeart/2011/layout/CircleProcess"/>
    <dgm:cxn modelId="{B7D63025-E047-439C-BEC9-A7CD07AFF9D3}" type="presParOf" srcId="{9A839BF0-E592-4432-B1BE-D67527B3A58B}" destId="{84807AFB-E15C-4CCC-8E79-E40CF9C4B623}" srcOrd="10" destOrd="0" presId="urn:microsoft.com/office/officeart/2011/layout/CircleProcess"/>
    <dgm:cxn modelId="{DE320520-BE19-4819-B159-5BA82F269289}" type="presParOf" srcId="{84807AFB-E15C-4CCC-8E79-E40CF9C4B623}" destId="{1B1DCCA3-5119-4014-B56D-3B720E884583}" srcOrd="0" destOrd="0" presId="urn:microsoft.com/office/officeart/2011/layout/CircleProcess"/>
    <dgm:cxn modelId="{5A20A519-8235-4518-861C-1682CD2AA868}" type="presParOf" srcId="{9A839BF0-E592-4432-B1BE-D67527B3A58B}" destId="{59142659-6FB1-46DD-8077-78E0981E152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7EB8E-8778-4993-8372-88974061FFE7}">
      <dsp:nvSpPr>
        <dsp:cNvPr id="0" name=""/>
        <dsp:cNvSpPr/>
      </dsp:nvSpPr>
      <dsp:spPr>
        <a:xfrm>
          <a:off x="8564122" y="1328482"/>
          <a:ext cx="2563052" cy="2563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AED47-96F5-4B43-957E-BADA300B8940}">
      <dsp:nvSpPr>
        <dsp:cNvPr id="0" name=""/>
        <dsp:cNvSpPr/>
      </dsp:nvSpPr>
      <dsp:spPr>
        <a:xfrm>
          <a:off x="8649850" y="1413937"/>
          <a:ext cx="2392695" cy="2392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Step 4 - Scatter</a:t>
          </a:r>
          <a:endParaRPr lang="en-US" sz="3700" kern="1200" dirty="0"/>
        </a:p>
      </dsp:txBody>
      <dsp:txXfrm>
        <a:off x="8991664" y="1755755"/>
        <a:ext cx="1709068" cy="1708639"/>
      </dsp:txXfrm>
    </dsp:sp>
    <dsp:sp modelId="{44C47833-6462-4C5C-84A8-008A92B8675C}">
      <dsp:nvSpPr>
        <dsp:cNvPr id="0" name=""/>
        <dsp:cNvSpPr/>
      </dsp:nvSpPr>
      <dsp:spPr>
        <a:xfrm rot="2700000">
          <a:off x="5904329" y="1328302"/>
          <a:ext cx="2563094" cy="256309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A6A8B-CA74-4FBC-9A97-8E8B0A97E387}">
      <dsp:nvSpPr>
        <dsp:cNvPr id="0" name=""/>
        <dsp:cNvSpPr/>
      </dsp:nvSpPr>
      <dsp:spPr>
        <a:xfrm>
          <a:off x="6001069" y="1413937"/>
          <a:ext cx="2392695" cy="2392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Step 3 – Connect</a:t>
          </a:r>
          <a:endParaRPr lang="en-US" sz="3700" kern="1200"/>
        </a:p>
      </dsp:txBody>
      <dsp:txXfrm>
        <a:off x="6342883" y="1755755"/>
        <a:ext cx="1709068" cy="1708639"/>
      </dsp:txXfrm>
    </dsp:sp>
    <dsp:sp modelId="{DC79982F-E340-4170-BFF3-B9D5D6F30984}">
      <dsp:nvSpPr>
        <dsp:cNvPr id="0" name=""/>
        <dsp:cNvSpPr/>
      </dsp:nvSpPr>
      <dsp:spPr>
        <a:xfrm rot="2700000">
          <a:off x="3266539" y="1328302"/>
          <a:ext cx="2563094" cy="256309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D53E8-2816-4EC5-9AE6-CDFC6590F9C9}">
      <dsp:nvSpPr>
        <dsp:cNvPr id="0" name=""/>
        <dsp:cNvSpPr/>
      </dsp:nvSpPr>
      <dsp:spPr>
        <a:xfrm>
          <a:off x="3352288" y="1413937"/>
          <a:ext cx="2392695" cy="2392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Step 2 – Gather</a:t>
          </a:r>
          <a:endParaRPr lang="en-US" sz="3700" kern="1200" dirty="0"/>
        </a:p>
      </dsp:txBody>
      <dsp:txXfrm>
        <a:off x="3694102" y="1755755"/>
        <a:ext cx="1709068" cy="1708639"/>
      </dsp:txXfrm>
    </dsp:sp>
    <dsp:sp modelId="{967C68A7-0305-46FE-B428-F8DC5230FB21}">
      <dsp:nvSpPr>
        <dsp:cNvPr id="0" name=""/>
        <dsp:cNvSpPr/>
      </dsp:nvSpPr>
      <dsp:spPr>
        <a:xfrm rot="2700000">
          <a:off x="617758" y="1328302"/>
          <a:ext cx="2563094" cy="256309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DCCA3-5119-4014-B56D-3B720E884583}">
      <dsp:nvSpPr>
        <dsp:cNvPr id="0" name=""/>
        <dsp:cNvSpPr/>
      </dsp:nvSpPr>
      <dsp:spPr>
        <a:xfrm>
          <a:off x="703507" y="1413937"/>
          <a:ext cx="2392695" cy="2392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Step 1 – Pray</a:t>
          </a:r>
          <a:endParaRPr lang="en-US" sz="3700" kern="1200"/>
        </a:p>
      </dsp:txBody>
      <dsp:txXfrm>
        <a:off x="1045321" y="1755755"/>
        <a:ext cx="1709068" cy="1708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213AE-4F1A-4BC0-80C6-5089FF5B1271}">
      <dsp:nvSpPr>
        <dsp:cNvPr id="0" name=""/>
        <dsp:cNvSpPr/>
      </dsp:nvSpPr>
      <dsp:spPr>
        <a:xfrm>
          <a:off x="3044293" y="0"/>
          <a:ext cx="5276098" cy="527609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03857-DE63-469D-8C0A-72E15972A9B2}">
      <dsp:nvSpPr>
        <dsp:cNvPr id="0" name=""/>
        <dsp:cNvSpPr/>
      </dsp:nvSpPr>
      <dsp:spPr>
        <a:xfrm>
          <a:off x="3545522" y="501229"/>
          <a:ext cx="2057678" cy="2057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Give overview of ministry activity</a:t>
          </a:r>
          <a:endParaRPr lang="en-US" sz="2100" kern="1200" dirty="0"/>
        </a:p>
      </dsp:txBody>
      <dsp:txXfrm>
        <a:off x="3645970" y="601677"/>
        <a:ext cx="1856782" cy="1856782"/>
      </dsp:txXfrm>
    </dsp:sp>
    <dsp:sp modelId="{54B0DC78-1377-4B70-9CF6-EBD098A8299B}">
      <dsp:nvSpPr>
        <dsp:cNvPr id="0" name=""/>
        <dsp:cNvSpPr/>
      </dsp:nvSpPr>
      <dsp:spPr>
        <a:xfrm>
          <a:off x="5761483" y="501229"/>
          <a:ext cx="2057678" cy="205767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Tell how it will benefit you and the people served</a:t>
          </a:r>
          <a:endParaRPr lang="en-US" sz="2100" kern="1200"/>
        </a:p>
      </dsp:txBody>
      <dsp:txXfrm>
        <a:off x="5861931" y="601677"/>
        <a:ext cx="1856782" cy="1856782"/>
      </dsp:txXfrm>
    </dsp:sp>
    <dsp:sp modelId="{584A47FC-CF1A-4040-BD8D-91FFDF313D2E}">
      <dsp:nvSpPr>
        <dsp:cNvPr id="0" name=""/>
        <dsp:cNvSpPr/>
      </dsp:nvSpPr>
      <dsp:spPr>
        <a:xfrm>
          <a:off x="3545522" y="2717190"/>
          <a:ext cx="2057678" cy="205767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Inform how people can participate – through prayer and donations</a:t>
          </a:r>
          <a:endParaRPr lang="en-US" sz="2100" kern="1200"/>
        </a:p>
      </dsp:txBody>
      <dsp:txXfrm>
        <a:off x="3645970" y="2817638"/>
        <a:ext cx="1856782" cy="1856782"/>
      </dsp:txXfrm>
    </dsp:sp>
    <dsp:sp modelId="{73F43D48-7999-4CA2-A0DC-439BD2EC6369}">
      <dsp:nvSpPr>
        <dsp:cNvPr id="0" name=""/>
        <dsp:cNvSpPr/>
      </dsp:nvSpPr>
      <dsp:spPr>
        <a:xfrm>
          <a:off x="5761483" y="2717190"/>
          <a:ext cx="2057678" cy="20576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Communicate next steps – how and when to donate</a:t>
          </a:r>
          <a:endParaRPr lang="en-US" sz="2100" kern="1200"/>
        </a:p>
      </dsp:txBody>
      <dsp:txXfrm>
        <a:off x="5861931" y="2817638"/>
        <a:ext cx="1856782" cy="1856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7EB8E-8778-4993-8372-88974061FFE7}">
      <dsp:nvSpPr>
        <dsp:cNvPr id="0" name=""/>
        <dsp:cNvSpPr/>
      </dsp:nvSpPr>
      <dsp:spPr>
        <a:xfrm>
          <a:off x="7467256" y="731876"/>
          <a:ext cx="1938983" cy="1939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AED47-96F5-4B43-957E-BADA300B8940}">
      <dsp:nvSpPr>
        <dsp:cNvPr id="0" name=""/>
        <dsp:cNvSpPr/>
      </dsp:nvSpPr>
      <dsp:spPr>
        <a:xfrm>
          <a:off x="7532110" y="796524"/>
          <a:ext cx="1810105" cy="1809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4 - Scatter</a:t>
          </a:r>
          <a:endParaRPr lang="en-US" sz="2800" kern="1200" dirty="0"/>
        </a:p>
      </dsp:txBody>
      <dsp:txXfrm>
        <a:off x="7790697" y="1055114"/>
        <a:ext cx="1292932" cy="1292608"/>
      </dsp:txXfrm>
    </dsp:sp>
    <dsp:sp modelId="{44C47833-6462-4C5C-84A8-008A92B8675C}">
      <dsp:nvSpPr>
        <dsp:cNvPr id="0" name=""/>
        <dsp:cNvSpPr/>
      </dsp:nvSpPr>
      <dsp:spPr>
        <a:xfrm rot="2700000">
          <a:off x="5455087" y="731740"/>
          <a:ext cx="1939014" cy="193901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A6A8B-CA74-4FBC-9A97-8E8B0A97E387}">
      <dsp:nvSpPr>
        <dsp:cNvPr id="0" name=""/>
        <dsp:cNvSpPr/>
      </dsp:nvSpPr>
      <dsp:spPr>
        <a:xfrm>
          <a:off x="5528272" y="796524"/>
          <a:ext cx="1810105" cy="1809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Step 3 – Connect</a:t>
          </a:r>
          <a:endParaRPr lang="en-US" sz="2800" kern="1200"/>
        </a:p>
      </dsp:txBody>
      <dsp:txXfrm>
        <a:off x="5786859" y="1055114"/>
        <a:ext cx="1292932" cy="1292608"/>
      </dsp:txXfrm>
    </dsp:sp>
    <dsp:sp modelId="{DC79982F-E340-4170-BFF3-B9D5D6F30984}">
      <dsp:nvSpPr>
        <dsp:cNvPr id="0" name=""/>
        <dsp:cNvSpPr/>
      </dsp:nvSpPr>
      <dsp:spPr>
        <a:xfrm rot="2700000">
          <a:off x="3459564" y="731740"/>
          <a:ext cx="1939014" cy="193901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D53E8-2816-4EC5-9AE6-CDFC6590F9C9}">
      <dsp:nvSpPr>
        <dsp:cNvPr id="0" name=""/>
        <dsp:cNvSpPr/>
      </dsp:nvSpPr>
      <dsp:spPr>
        <a:xfrm>
          <a:off x="3524435" y="796524"/>
          <a:ext cx="1810105" cy="1809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2 – Gather</a:t>
          </a:r>
          <a:endParaRPr lang="en-US" sz="2800" kern="1200" dirty="0"/>
        </a:p>
      </dsp:txBody>
      <dsp:txXfrm>
        <a:off x="3783021" y="1055114"/>
        <a:ext cx="1292932" cy="1292608"/>
      </dsp:txXfrm>
    </dsp:sp>
    <dsp:sp modelId="{967C68A7-0305-46FE-B428-F8DC5230FB21}">
      <dsp:nvSpPr>
        <dsp:cNvPr id="0" name=""/>
        <dsp:cNvSpPr/>
      </dsp:nvSpPr>
      <dsp:spPr>
        <a:xfrm rot="2700000">
          <a:off x="1455726" y="731740"/>
          <a:ext cx="1939014" cy="193901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DCCA3-5119-4014-B56D-3B720E884583}">
      <dsp:nvSpPr>
        <dsp:cNvPr id="0" name=""/>
        <dsp:cNvSpPr/>
      </dsp:nvSpPr>
      <dsp:spPr>
        <a:xfrm>
          <a:off x="1520597" y="796524"/>
          <a:ext cx="1810105" cy="1809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Step 1 – Pray</a:t>
          </a:r>
          <a:endParaRPr lang="en-US" sz="2800" kern="1200"/>
        </a:p>
      </dsp:txBody>
      <dsp:txXfrm>
        <a:off x="1779183" y="1055114"/>
        <a:ext cx="1292932" cy="129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EECD5-9298-4523-956E-A4692BC875C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E892-917E-495D-AFE3-4446CDCF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Carissa’s comments in China – we can do a lot of things</a:t>
            </a:r>
            <a:r>
              <a:rPr lang="en-US" baseline="0" dirty="0" smtClean="0"/>
              <a:t> without Christ, but we can’t produce fruit or </a:t>
            </a:r>
            <a:r>
              <a:rPr lang="en-US" baseline="0" smtClean="0"/>
              <a:t>expect blessing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you do?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it matter?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you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recipients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it require?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should I do?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respond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to respond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1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conversation: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your pastor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relatives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business 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conversation: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your pastor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relatives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business 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conversation: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your pastor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relatives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business 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2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conversation: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your pastor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relatives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business 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E892-917E-495D-AFE3-4446CDCF30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3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2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CC18-FBBB-4EB8-98B1-E820024B484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3241-3347-40CA-AE06-D0F8C538E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Raising Money for</a:t>
            </a:r>
            <a:br>
              <a:rPr lang="en-US" sz="6600" b="1" dirty="0">
                <a:solidFill>
                  <a:srgbClr val="00B0F0"/>
                </a:solidFill>
              </a:rPr>
            </a:br>
            <a:r>
              <a:rPr lang="en-US" sz="6600" b="1" dirty="0">
                <a:solidFill>
                  <a:srgbClr val="00B0F0"/>
                </a:solidFill>
              </a:rPr>
              <a:t>Summer Mission Trips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i="1" dirty="0"/>
          </a:p>
          <a:p>
            <a:r>
              <a:rPr lang="en-US" sz="4000" i="1" dirty="0" smtClean="0"/>
              <a:t>Mark Vowels, CGO Director</a:t>
            </a:r>
            <a:endParaRPr lang="en-US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79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647" y="155868"/>
            <a:ext cx="2392695" cy="2392275"/>
            <a:chOff x="8649850" y="1413937"/>
            <a:chExt cx="2392695" cy="2392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8649850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8991664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4 - Scatter</a:t>
              </a:r>
              <a:endParaRPr lang="en-US" sz="3700" kern="1200" dirty="0"/>
            </a:p>
          </p:txBody>
        </p:sp>
      </p:grpSp>
      <p:pic>
        <p:nvPicPr>
          <p:cNvPr id="3074" name="Picture 2" descr="Image result for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12" y="702365"/>
            <a:ext cx="7700694" cy="49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8776" y="535960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http://www.massimo-group.com/social-media-is-sound-commercial-real-estate-marketing-practice/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35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647" y="155868"/>
            <a:ext cx="2392695" cy="2392275"/>
            <a:chOff x="8649850" y="1413937"/>
            <a:chExt cx="2392695" cy="2392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8649850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8991664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4 - Scatter</a:t>
              </a:r>
              <a:endParaRPr lang="en-US" sz="3700" kern="1200" dirty="0"/>
            </a:p>
          </p:txBody>
        </p:sp>
      </p:grpSp>
      <p:pic>
        <p:nvPicPr>
          <p:cNvPr id="4098" name="Picture 2" descr="The Gospel F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55" y="4028660"/>
            <a:ext cx="6612036" cy="9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56" y="598017"/>
            <a:ext cx="4792102" cy="1608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81" y="2548143"/>
            <a:ext cx="3229892" cy="10962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0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756" y="685042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Raising Money for</a:t>
            </a:r>
            <a:br>
              <a:rPr lang="en-US" sz="6600" b="1" dirty="0">
                <a:solidFill>
                  <a:srgbClr val="00B0F0"/>
                </a:solidFill>
              </a:rPr>
            </a:br>
            <a:r>
              <a:rPr lang="en-US" sz="6600" b="1" dirty="0">
                <a:solidFill>
                  <a:srgbClr val="00B0F0"/>
                </a:solidFill>
              </a:rPr>
              <a:t>Summer Mission Trips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1139918"/>
              </p:ext>
            </p:extLst>
          </p:nvPr>
        </p:nvGraphicFramePr>
        <p:xfrm>
          <a:off x="905564" y="2570922"/>
          <a:ext cx="10460383" cy="340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93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2357073"/>
              </p:ext>
            </p:extLst>
          </p:nvPr>
        </p:nvGraphicFramePr>
        <p:xfrm>
          <a:off x="266700" y="342900"/>
          <a:ext cx="1121410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15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C68A7-0305-46FE-B428-F8DC5230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7C68A7-0305-46FE-B428-F8DC5230F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1DCCA3-5119-4014-B56D-3B720E884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1B1DCCA3-5119-4014-B56D-3B720E884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9982F-E340-4170-BFF3-B9D5D6F30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C79982F-E340-4170-BFF3-B9D5D6F30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3D53E8-2816-4EC5-9AE6-CDFC6590F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713D53E8-2816-4EC5-9AE6-CDFC6590F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C47833-6462-4C5C-84A8-008A92B8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C47833-6462-4C5C-84A8-008A92B86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0A6A8B-CA74-4FBC-9A97-8E8B0A97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270A6A8B-CA74-4FBC-9A97-8E8B0A97E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57EB8E-8778-4993-8372-88974061F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657EB8E-8778-4993-8372-88974061F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FAED47-96F5-4B43-957E-BADA300B8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98FAED47-96F5-4B43-957E-BADA300B8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3280" y="757646"/>
            <a:ext cx="5421086" cy="4650377"/>
            <a:chOff x="703507" y="1413937"/>
            <a:chExt cx="2392695" cy="23922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703507" y="1413937"/>
              <a:ext cx="2392695" cy="2392275"/>
            </a:xfrm>
            <a:prstGeom prst="ellipse">
              <a:avLst/>
            </a:prstGeom>
            <a:grpFill/>
            <a:ln w="76200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4"/>
            <p:cNvSpPr/>
            <p:nvPr/>
          </p:nvSpPr>
          <p:spPr>
            <a:xfrm>
              <a:off x="1045321" y="1755755"/>
              <a:ext cx="1709068" cy="1708639"/>
            </a:xfrm>
            <a:prstGeom prst="rect">
              <a:avLst/>
            </a:prstGeom>
            <a:grpFill/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800" kern="1200" dirty="0" smtClean="0"/>
                <a:t>Step 1 – Pray</a:t>
              </a:r>
              <a:endParaRPr lang="en-US" sz="88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57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086" y="116680"/>
            <a:ext cx="2467800" cy="2247698"/>
            <a:chOff x="3352288" y="1413937"/>
            <a:chExt cx="2392695" cy="239227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3352288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3694102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smtClean="0"/>
                <a:t>Step 2 – Gather</a:t>
              </a:r>
              <a:endParaRPr lang="en-US" sz="37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25343" y="2043218"/>
            <a:ext cx="8164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Collect as many contact names as you can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5343" y="2043218"/>
            <a:ext cx="8164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Present clear &amp; pertinent information</a:t>
            </a:r>
            <a:endParaRPr lang="en-US" sz="6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150" y="155867"/>
            <a:ext cx="2392695" cy="2392275"/>
            <a:chOff x="6001069" y="1413937"/>
            <a:chExt cx="2392695" cy="23922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6001069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4"/>
            <p:cNvSpPr/>
            <p:nvPr/>
          </p:nvSpPr>
          <p:spPr>
            <a:xfrm>
              <a:off x="6342883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3 – Connect</a:t>
              </a:r>
              <a:endParaRPr lang="en-US" sz="3700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61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3150" y="155867"/>
            <a:ext cx="2392695" cy="2392275"/>
            <a:chOff x="6001069" y="1413937"/>
            <a:chExt cx="2392695" cy="23922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6001069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4"/>
            <p:cNvSpPr/>
            <p:nvPr/>
          </p:nvSpPr>
          <p:spPr>
            <a:xfrm>
              <a:off x="6342883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3 – Connect</a:t>
              </a:r>
              <a:endParaRPr lang="en-US" sz="3700" kern="1200" dirty="0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6208391"/>
              </p:ext>
            </p:extLst>
          </p:nvPr>
        </p:nvGraphicFramePr>
        <p:xfrm>
          <a:off x="666206" y="497685"/>
          <a:ext cx="11364685" cy="527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4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0DC78-1377-4B70-9CF6-EBD098A8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A47FC-CF1A-4040-BD8D-91FFDF313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43D48-7999-4CA2-A0DC-439BD2EC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1914" y="1599080"/>
            <a:ext cx="81641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Spread your information as widely as possible</a:t>
            </a:r>
            <a:endParaRPr lang="en-US" sz="6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647" y="155868"/>
            <a:ext cx="2392695" cy="2392275"/>
            <a:chOff x="8649850" y="1413937"/>
            <a:chExt cx="2392695" cy="2392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8649850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8991664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4 - Scatter</a:t>
              </a:r>
              <a:endParaRPr lang="en-US" sz="37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38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647" y="155868"/>
            <a:ext cx="2392695" cy="2392275"/>
            <a:chOff x="8649850" y="1413937"/>
            <a:chExt cx="2392695" cy="2392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8649850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8991664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4 - Scatter</a:t>
              </a:r>
              <a:endParaRPr lang="en-US" sz="3700" kern="1200" dirty="0"/>
            </a:p>
          </p:txBody>
        </p:sp>
      </p:grpSp>
      <p:pic>
        <p:nvPicPr>
          <p:cNvPr id="1026" name="Picture 2" descr="Image result for convers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4" y="777238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65074" y="496966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http://www.eslgold.com/business/useful_expressions/closing_conversation.html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6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647" y="155868"/>
            <a:ext cx="2392695" cy="2392275"/>
            <a:chOff x="8649850" y="1413937"/>
            <a:chExt cx="2392695" cy="2392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8649850" y="1413937"/>
              <a:ext cx="2392695" cy="2392275"/>
            </a:xfrm>
            <a:prstGeom prst="ellipse">
              <a:avLst/>
            </a:prstGeom>
            <a:grpFill/>
            <a:ln w="571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8991664" y="1755755"/>
              <a:ext cx="1709068" cy="1708639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Step 4 - Scatter</a:t>
              </a:r>
              <a:endParaRPr lang="en-US" sz="3700" kern="1200" dirty="0"/>
            </a:p>
          </p:txBody>
        </p:sp>
      </p:grpSp>
      <p:pic>
        <p:nvPicPr>
          <p:cNvPr id="2050" name="Picture 2" descr="Image result for 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65" y="497686"/>
            <a:ext cx="5739710" cy="49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00954" y="5222055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http://aceoflifewellbeingblog.com/mail-box-3/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5261" y="5926238"/>
            <a:ext cx="3449255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4581" y="5848565"/>
            <a:ext cx="574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Center for Global Opportunities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89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304</Words>
  <Application>Microsoft Office PowerPoint</Application>
  <PresentationFormat>Widescreen</PresentationFormat>
  <Paragraphs>78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Ming Std L</vt:lpstr>
      <vt:lpstr>Arial</vt:lpstr>
      <vt:lpstr>Calibri</vt:lpstr>
      <vt:lpstr>Calibri Light</vt:lpstr>
      <vt:lpstr>Office Theme</vt:lpstr>
      <vt:lpstr>Raising Money for Summer Mission Trips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Raising Money for Summer Mission Trips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66+ font</dc:title>
  <dc:creator>Wilcox, Kyle</dc:creator>
  <cp:lastModifiedBy>Vowels, Mark</cp:lastModifiedBy>
  <cp:revision>53</cp:revision>
  <dcterms:created xsi:type="dcterms:W3CDTF">2016-09-14T14:33:52Z</dcterms:created>
  <dcterms:modified xsi:type="dcterms:W3CDTF">2018-11-06T18:23:49Z</dcterms:modified>
</cp:coreProperties>
</file>